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491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86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387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388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89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90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91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021" autoAdjust="0"/>
    <p:restoredTop sz="96340" autoAdjust="0"/>
  </p:normalViewPr>
  <p:slideViewPr>
    <p:cSldViewPr snapToGrid="0">
      <p:cViewPr varScale="1">
        <p:scale>
          <a:sx n="75" d="100"/>
          <a:sy n="75" d="100"/>
        </p:scale>
        <p:origin x="6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87F6-729A-7A72-90B4-B208DDA17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C0DF2-2442-4EC7-D501-1DABC1527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D0A02-981A-005E-3344-9E38F0DC1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4AFD-EEA2-4CFE-9355-FF46A931CB1E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49E02-DA7D-592C-5A78-46293D47F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40FA6-2312-98E3-3A97-FD139C5F5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12CDE-5D3F-4D2A-BB47-21F341038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5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FD988-B9F8-BFA3-C1AF-08BA10ED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6849D-E49C-6429-A8D3-128D3A8CA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033A6-C991-E4B6-E04F-BCE661F2E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4AFD-EEA2-4CFE-9355-FF46A931CB1E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7C5E3-C66B-312B-683F-7BF3536F6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B937E-776F-D82F-4730-91410D146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12CDE-5D3F-4D2A-BB47-21F341038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21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5F0156-EA0A-7EAB-5531-CFA6D298A5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C9EB3-83E7-D887-B6CD-2DEA641C9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BB13A-0446-7DE1-EB6F-8FD25F7E9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4AFD-EEA2-4CFE-9355-FF46A931CB1E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07FA8-7821-3E58-DCBC-65208BB2B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986B0-D3D7-8164-E973-3F539A9D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12CDE-5D3F-4D2A-BB47-21F341038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6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8040-A587-8DFC-6F49-E2132128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F2877-763D-8E47-25DC-5360F1345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69D36-F5EE-6386-229F-62A80CB6A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4AFD-EEA2-4CFE-9355-FF46A931CB1E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B40EF-9C9D-86BD-3450-458439589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9A650-F0E2-FBFD-B04A-2ECF2CD3B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12CDE-5D3F-4D2A-BB47-21F341038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51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A39F0-4C69-A1E3-C507-55B8DE6B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1715D-41AC-1857-E0CC-C15D7C9E6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C3A36-18BD-33F5-FE69-56CD64E3C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4AFD-EEA2-4CFE-9355-FF46A931CB1E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7A31C-74AD-A1FB-8363-86D01F9CA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FFB83-54AA-AE18-D255-C6BE46D7A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12CDE-5D3F-4D2A-BB47-21F341038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4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2F58-A67D-9D3C-885A-4CEDCD78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36764-610D-E611-3C9C-E0238C671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D9E7B-1B05-2C31-9D58-BBDDC43EDE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2A078-FDDD-580B-1AC8-A69FEE8B4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4AFD-EEA2-4CFE-9355-FF46A931CB1E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51FE5-B92A-DC34-C281-1804E74E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2C881-CF25-C1DC-4DA8-A3A66F880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12CDE-5D3F-4D2A-BB47-21F341038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97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A5E5-AA36-BE9A-4397-369107A5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F0505-3980-DC6A-33E9-B836B7375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878FF-9235-A746-C139-38E87DE8B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AC23C-9AB6-504F-173C-5FC21EB77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A4DC31-FD27-B68E-3A56-47325260F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CF5356-84E3-E0B4-D9A2-12EE92DE2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4AFD-EEA2-4CFE-9355-FF46A931CB1E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309244-0525-B5DA-21E0-6E06AE6B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719393-F7E5-A632-136F-38438E23F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12CDE-5D3F-4D2A-BB47-21F341038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71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62E6-5B07-A708-4EA6-01B68351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EA40C8-3759-8E9A-E7D5-5C22D2843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4AFD-EEA2-4CFE-9355-FF46A931CB1E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E888A-8E1F-2245-E304-9461FC70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BA53AB-0C98-74A2-35CB-6E5FFE42E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12CDE-5D3F-4D2A-BB47-21F341038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8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06704E-FCAB-E5AB-0F7D-73C32FD3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4AFD-EEA2-4CFE-9355-FF46A931CB1E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2A00D9-EF24-4837-CA6D-51082E16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B6273-802E-3C5C-ACAD-716E78FF7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12CDE-5D3F-4D2A-BB47-21F341038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63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3A1D3-6265-77F2-A646-5C6B54ACB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0CA8F-D5D1-71DE-1ED5-9DBA601FD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86464-524E-D35C-3B48-6A77ADD30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A3E27-EDC6-F649-2AE2-1B41B6823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4AFD-EEA2-4CFE-9355-FF46A931CB1E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5A937-DFEB-942A-F2FC-0FF656817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97297-BA6E-E8F9-C219-7446202F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12CDE-5D3F-4D2A-BB47-21F341038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20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803C2-E9A9-CE5B-06C0-E38907E9E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028FF4-EF54-FB0E-57B4-423E26294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5343F-99EB-8002-3958-BF819F2DE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1DBE0-2993-E993-3EA4-CCB0708F3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34AFD-EEA2-4CFE-9355-FF46A931CB1E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8F8C4-7657-9724-5146-6AC82D024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936D5-4C80-D4DE-A18E-15D234A4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12CDE-5D3F-4D2A-BB47-21F341038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4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BCD0B7-04AF-2FB0-D822-68E9E1F8A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0890D-A95D-F1A8-E662-789ABD3E3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67C05-E7C2-E515-6392-CB9C4B3EE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34AFD-EEA2-4CFE-9355-FF46A931CB1E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013C4-4ED5-E6CF-EA7C-72692F3FD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65582-1335-59DD-FB24-2E93FAE35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12CDE-5D3F-4D2A-BB47-21F341038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31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3084-99BA-0EE7-9C92-6D756D046F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Supplementary Figure 1A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303B9-56EF-05F6-916B-9EC6A052FF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94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3AF6B-AB30-FDC3-048D-F1FE3A92C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824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D1285C-1B89-3048-7453-A48FEEF87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518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66976-CBDF-B0F2-D6F6-9DBD6150C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1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B5F9AF-443C-9DB5-56F3-C57092BE5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05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15CDF4-2270-7CD4-17E1-671E1189E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2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C66FD0-35AB-6016-4D89-6103B32D3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18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BCE088-D6F9-19A4-AE39-8C69E4915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09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2A10-8D9E-71C8-805B-CF5ACBC65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8835" y="1140292"/>
            <a:ext cx="9314329" cy="2387600"/>
          </a:xfrm>
        </p:spPr>
        <p:txBody>
          <a:bodyPr/>
          <a:lstStyle/>
          <a:p>
            <a:r>
              <a:rPr lang="en-US" dirty="0"/>
              <a:t>Llama2-7b attention Q matrix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DCD61-6F88-D049-7C42-40B1E0A91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9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5B45CE-7C7A-A18C-1F28-B426ACD78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77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60203-FB00-9F1F-B0E7-7FCFFEC9F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40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E21E1-2C8E-74AE-0C14-0679A1D56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FC44D5-24E2-34DD-2E37-F3B8096DE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2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2A10-8D9E-71C8-805B-CF5ACBC656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Llama2-7b attention K matrix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DCD61-6F88-D049-7C42-40B1E0A91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14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2CB28-E7AA-BBD9-2A1A-90CC6545E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51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0B6BC6-B0E2-1F7E-D601-06E89B05D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89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5C4B01-AB0E-8F7C-72DA-2CBC43E82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57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D416BD-0244-146C-D242-33E87763F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08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0248FF-6FB2-C067-FBF8-04AE785B3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76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3F36A2-E9B3-B7BC-D0C4-AC59DB35F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09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655BDA-2799-E366-C51C-4DC2F7AB6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76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2A10-8D9E-71C8-805B-CF5ACBC65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8835" y="1140292"/>
            <a:ext cx="9314329" cy="2387600"/>
          </a:xfrm>
        </p:spPr>
        <p:txBody>
          <a:bodyPr/>
          <a:lstStyle/>
          <a:p>
            <a:r>
              <a:rPr lang="en-US" dirty="0"/>
              <a:t>Llama2-7b attention V matrix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DCD61-6F88-D049-7C42-40B1E0A91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3867" y="4211638"/>
            <a:ext cx="7289800" cy="1655762"/>
          </a:xfrm>
        </p:spPr>
        <p:txBody>
          <a:bodyPr/>
          <a:lstStyle/>
          <a:p>
            <a:pPr algn="l"/>
            <a:r>
              <a:rPr lang="en-US" altLang="zh-CN" dirty="0"/>
              <a:t>Significantly and consistently sensitive column 39 in all V matrices, except in layer 1 </a:t>
            </a:r>
            <a:r>
              <a:rPr lang="en-US" altLang="zh-CN"/>
              <a:t>of matrix </a:t>
            </a:r>
            <a:r>
              <a:rPr lang="en-US" altLang="zh-CN" dirty="0"/>
              <a:t>V, were highlighted with red arrows.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145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B6982B-3659-2B26-173A-64C57DCE5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F424882-8ED9-5506-2C77-9EB8D3995E4D}"/>
              </a:ext>
            </a:extLst>
          </p:cNvPr>
          <p:cNvSpPr/>
          <p:nvPr/>
        </p:nvSpPr>
        <p:spPr>
          <a:xfrm rot="16200000">
            <a:off x="1259768" y="223631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ECA5152-15E9-4F34-D050-C6C2484D0A70}"/>
              </a:ext>
            </a:extLst>
          </p:cNvPr>
          <p:cNvSpPr/>
          <p:nvPr/>
        </p:nvSpPr>
        <p:spPr>
          <a:xfrm rot="16200000">
            <a:off x="3276480" y="2236319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7641A71-3A8D-E98E-050A-B648AEBBA35C}"/>
              </a:ext>
            </a:extLst>
          </p:cNvPr>
          <p:cNvSpPr/>
          <p:nvPr/>
        </p:nvSpPr>
        <p:spPr>
          <a:xfrm rot="16200000">
            <a:off x="5293192" y="223631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7268C69-F81D-E310-164F-D419E3F18E9D}"/>
              </a:ext>
            </a:extLst>
          </p:cNvPr>
          <p:cNvSpPr/>
          <p:nvPr/>
        </p:nvSpPr>
        <p:spPr>
          <a:xfrm rot="16200000">
            <a:off x="7309904" y="2236317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2A338C1-2B79-702E-E023-34BA13440306}"/>
              </a:ext>
            </a:extLst>
          </p:cNvPr>
          <p:cNvSpPr/>
          <p:nvPr/>
        </p:nvSpPr>
        <p:spPr>
          <a:xfrm rot="16200000">
            <a:off x="9326616" y="223631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C4167E2-B9BC-FEE6-360E-675106CD3160}"/>
              </a:ext>
            </a:extLst>
          </p:cNvPr>
          <p:cNvSpPr/>
          <p:nvPr/>
        </p:nvSpPr>
        <p:spPr>
          <a:xfrm rot="16200000">
            <a:off x="11343328" y="223631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C787030-5EF4-0E3E-44C0-05C6538701E0}"/>
              </a:ext>
            </a:extLst>
          </p:cNvPr>
          <p:cNvSpPr/>
          <p:nvPr/>
        </p:nvSpPr>
        <p:spPr>
          <a:xfrm rot="16200000">
            <a:off x="1259769" y="639037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3BB7596-FD7B-467A-9149-A20622BF601C}"/>
              </a:ext>
            </a:extLst>
          </p:cNvPr>
          <p:cNvSpPr/>
          <p:nvPr/>
        </p:nvSpPr>
        <p:spPr>
          <a:xfrm rot="16200000">
            <a:off x="5293193" y="639037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A2649F8-8DFC-71D3-8924-499B2F47BB23}"/>
              </a:ext>
            </a:extLst>
          </p:cNvPr>
          <p:cNvSpPr/>
          <p:nvPr/>
        </p:nvSpPr>
        <p:spPr>
          <a:xfrm rot="16200000">
            <a:off x="7309905" y="639037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9686FD7-8C09-75E1-9BB5-DF5B86CAD813}"/>
              </a:ext>
            </a:extLst>
          </p:cNvPr>
          <p:cNvSpPr/>
          <p:nvPr/>
        </p:nvSpPr>
        <p:spPr>
          <a:xfrm rot="16200000">
            <a:off x="9326617" y="639037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5467544-D770-9B11-E1E8-62C1504FD386}"/>
              </a:ext>
            </a:extLst>
          </p:cNvPr>
          <p:cNvSpPr/>
          <p:nvPr/>
        </p:nvSpPr>
        <p:spPr>
          <a:xfrm rot="16200000">
            <a:off x="11343329" y="639037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47A549B-330F-3318-33E2-5197E615B05E}"/>
              </a:ext>
            </a:extLst>
          </p:cNvPr>
          <p:cNvSpPr/>
          <p:nvPr/>
        </p:nvSpPr>
        <p:spPr>
          <a:xfrm rot="16200000">
            <a:off x="3276481" y="6396481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93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D7FCD-401C-2321-B3DC-452926F5B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7E84AA49-9C42-385E-C8EC-3834E22DDBED}"/>
              </a:ext>
            </a:extLst>
          </p:cNvPr>
          <p:cNvSpPr/>
          <p:nvPr/>
        </p:nvSpPr>
        <p:spPr>
          <a:xfrm rot="16200000">
            <a:off x="1259768" y="223631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54F9E54-344A-C1BB-374F-B458162FE2E8}"/>
              </a:ext>
            </a:extLst>
          </p:cNvPr>
          <p:cNvSpPr/>
          <p:nvPr/>
        </p:nvSpPr>
        <p:spPr>
          <a:xfrm rot="16200000">
            <a:off x="3276480" y="2236319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C88954A-66A6-D9EB-B00E-6527E09C8256}"/>
              </a:ext>
            </a:extLst>
          </p:cNvPr>
          <p:cNvSpPr/>
          <p:nvPr/>
        </p:nvSpPr>
        <p:spPr>
          <a:xfrm rot="16200000">
            <a:off x="5293192" y="223631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966B4EF-50C9-24B8-0B3E-9772473C2701}"/>
              </a:ext>
            </a:extLst>
          </p:cNvPr>
          <p:cNvSpPr/>
          <p:nvPr/>
        </p:nvSpPr>
        <p:spPr>
          <a:xfrm rot="16200000">
            <a:off x="7309904" y="2236317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86D19E2-4E85-6F69-BE89-620569DF836D}"/>
              </a:ext>
            </a:extLst>
          </p:cNvPr>
          <p:cNvSpPr/>
          <p:nvPr/>
        </p:nvSpPr>
        <p:spPr>
          <a:xfrm rot="16200000">
            <a:off x="9326616" y="223631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82E3F92-5A07-6799-531B-0FF19D094B39}"/>
              </a:ext>
            </a:extLst>
          </p:cNvPr>
          <p:cNvSpPr/>
          <p:nvPr/>
        </p:nvSpPr>
        <p:spPr>
          <a:xfrm rot="16200000">
            <a:off x="11343328" y="223631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4775CC7-BE0F-D7F4-8775-BD76CA1BD1DA}"/>
              </a:ext>
            </a:extLst>
          </p:cNvPr>
          <p:cNvSpPr/>
          <p:nvPr/>
        </p:nvSpPr>
        <p:spPr>
          <a:xfrm rot="16200000">
            <a:off x="1259769" y="639037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BB3F1E8-B9AA-F699-4865-8EC677B58F79}"/>
              </a:ext>
            </a:extLst>
          </p:cNvPr>
          <p:cNvSpPr/>
          <p:nvPr/>
        </p:nvSpPr>
        <p:spPr>
          <a:xfrm rot="16200000">
            <a:off x="5293193" y="639037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0F7629F-20AE-6B93-DA3F-94C9D7ACEBB3}"/>
              </a:ext>
            </a:extLst>
          </p:cNvPr>
          <p:cNvSpPr/>
          <p:nvPr/>
        </p:nvSpPr>
        <p:spPr>
          <a:xfrm rot="16200000">
            <a:off x="7309905" y="639037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E4F96D3-3B85-8DA9-78CA-A1F07A39870D}"/>
              </a:ext>
            </a:extLst>
          </p:cNvPr>
          <p:cNvSpPr/>
          <p:nvPr/>
        </p:nvSpPr>
        <p:spPr>
          <a:xfrm rot="16200000">
            <a:off x="9326617" y="639037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47CB65E-B327-4BE0-C090-258CBEA9D012}"/>
              </a:ext>
            </a:extLst>
          </p:cNvPr>
          <p:cNvSpPr/>
          <p:nvPr/>
        </p:nvSpPr>
        <p:spPr>
          <a:xfrm rot="16200000">
            <a:off x="11343329" y="639037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DBFFB6F-4D92-AA73-70F9-4CD164B4F5A8}"/>
              </a:ext>
            </a:extLst>
          </p:cNvPr>
          <p:cNvSpPr/>
          <p:nvPr/>
        </p:nvSpPr>
        <p:spPr>
          <a:xfrm rot="16200000">
            <a:off x="3276481" y="6396481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62F0FD2-B1FA-9354-ED95-36AF86FA9DB9}"/>
              </a:ext>
            </a:extLst>
          </p:cNvPr>
          <p:cNvSpPr/>
          <p:nvPr/>
        </p:nvSpPr>
        <p:spPr>
          <a:xfrm rot="16200000">
            <a:off x="1259768" y="428909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1C85AA2-C556-AC61-03C4-36595FDFBE26}"/>
              </a:ext>
            </a:extLst>
          </p:cNvPr>
          <p:cNvSpPr/>
          <p:nvPr/>
        </p:nvSpPr>
        <p:spPr>
          <a:xfrm rot="16200000">
            <a:off x="3276480" y="428909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67BBF63-2676-6EEC-4756-D1CB8F66B55F}"/>
              </a:ext>
            </a:extLst>
          </p:cNvPr>
          <p:cNvSpPr/>
          <p:nvPr/>
        </p:nvSpPr>
        <p:spPr>
          <a:xfrm rot="16200000">
            <a:off x="5293192" y="428909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300C9CC-C7D3-876E-F8AD-34A25FB7975F}"/>
              </a:ext>
            </a:extLst>
          </p:cNvPr>
          <p:cNvSpPr/>
          <p:nvPr/>
        </p:nvSpPr>
        <p:spPr>
          <a:xfrm rot="16200000">
            <a:off x="7309904" y="428909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0905813-532E-5561-661D-DB9B7C1CEFA1}"/>
              </a:ext>
            </a:extLst>
          </p:cNvPr>
          <p:cNvSpPr/>
          <p:nvPr/>
        </p:nvSpPr>
        <p:spPr>
          <a:xfrm rot="16200000">
            <a:off x="9326616" y="4289091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438F3BB-BC74-ADFB-F417-F14BD93D8622}"/>
              </a:ext>
            </a:extLst>
          </p:cNvPr>
          <p:cNvSpPr/>
          <p:nvPr/>
        </p:nvSpPr>
        <p:spPr>
          <a:xfrm rot="16200000">
            <a:off x="11343328" y="428909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52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270DB-86EC-4780-BE6D-C25F94B74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278" y="2752725"/>
            <a:ext cx="29813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98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FE244A-90A6-78F9-95AE-9317FDE8E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6BA2DD4A-BD43-578E-D690-E34D5C4FEE70}"/>
              </a:ext>
            </a:extLst>
          </p:cNvPr>
          <p:cNvSpPr/>
          <p:nvPr/>
        </p:nvSpPr>
        <p:spPr>
          <a:xfrm rot="16200000">
            <a:off x="1259768" y="223631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1088BEB-7BDC-12D2-D227-14324276733D}"/>
              </a:ext>
            </a:extLst>
          </p:cNvPr>
          <p:cNvSpPr/>
          <p:nvPr/>
        </p:nvSpPr>
        <p:spPr>
          <a:xfrm rot="16200000">
            <a:off x="3276480" y="2236319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9DFAF7C-D178-AE67-7E1E-BDDBD438D946}"/>
              </a:ext>
            </a:extLst>
          </p:cNvPr>
          <p:cNvSpPr/>
          <p:nvPr/>
        </p:nvSpPr>
        <p:spPr>
          <a:xfrm rot="16200000">
            <a:off x="5293192" y="223631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36FDCBD-F38B-4E77-2549-ECADCB195798}"/>
              </a:ext>
            </a:extLst>
          </p:cNvPr>
          <p:cNvSpPr/>
          <p:nvPr/>
        </p:nvSpPr>
        <p:spPr>
          <a:xfrm rot="16200000">
            <a:off x="7309904" y="2236317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FE6DD2A-8C22-D58D-91F3-0F88C332BBB7}"/>
              </a:ext>
            </a:extLst>
          </p:cNvPr>
          <p:cNvSpPr/>
          <p:nvPr/>
        </p:nvSpPr>
        <p:spPr>
          <a:xfrm rot="16200000">
            <a:off x="9326616" y="223631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0A0EA89-026D-2D52-374A-D72981C04355}"/>
              </a:ext>
            </a:extLst>
          </p:cNvPr>
          <p:cNvSpPr/>
          <p:nvPr/>
        </p:nvSpPr>
        <p:spPr>
          <a:xfrm rot="16200000">
            <a:off x="11343328" y="223631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DB8BFA6-C5C8-0EEE-3027-BAE990E486F0}"/>
              </a:ext>
            </a:extLst>
          </p:cNvPr>
          <p:cNvSpPr/>
          <p:nvPr/>
        </p:nvSpPr>
        <p:spPr>
          <a:xfrm rot="16200000">
            <a:off x="1259769" y="639037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E2A6D8B-42ED-6997-6049-0A7A13DA683C}"/>
              </a:ext>
            </a:extLst>
          </p:cNvPr>
          <p:cNvSpPr/>
          <p:nvPr/>
        </p:nvSpPr>
        <p:spPr>
          <a:xfrm rot="16200000">
            <a:off x="5293193" y="639037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3EBB368-99AB-1BAA-7210-3B8753D67CE9}"/>
              </a:ext>
            </a:extLst>
          </p:cNvPr>
          <p:cNvSpPr/>
          <p:nvPr/>
        </p:nvSpPr>
        <p:spPr>
          <a:xfrm rot="16200000">
            <a:off x="7309905" y="639037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479192B-8A73-CA68-074A-214A087D1CC1}"/>
              </a:ext>
            </a:extLst>
          </p:cNvPr>
          <p:cNvSpPr/>
          <p:nvPr/>
        </p:nvSpPr>
        <p:spPr>
          <a:xfrm rot="16200000">
            <a:off x="9326617" y="639037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96424E3-FC69-875E-C013-907C84DF96CC}"/>
              </a:ext>
            </a:extLst>
          </p:cNvPr>
          <p:cNvSpPr/>
          <p:nvPr/>
        </p:nvSpPr>
        <p:spPr>
          <a:xfrm rot="16200000">
            <a:off x="11343329" y="639037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2CFBC9C-2A3F-1307-BB65-2B3149852E16}"/>
              </a:ext>
            </a:extLst>
          </p:cNvPr>
          <p:cNvSpPr/>
          <p:nvPr/>
        </p:nvSpPr>
        <p:spPr>
          <a:xfrm rot="16200000">
            <a:off x="3276481" y="6396481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AB00D00-C82A-9F6A-6914-50B307F8F159}"/>
              </a:ext>
            </a:extLst>
          </p:cNvPr>
          <p:cNvSpPr/>
          <p:nvPr/>
        </p:nvSpPr>
        <p:spPr>
          <a:xfrm rot="16200000">
            <a:off x="1259768" y="428909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0BEFAC1-1B5C-3813-E306-58E236347539}"/>
              </a:ext>
            </a:extLst>
          </p:cNvPr>
          <p:cNvSpPr/>
          <p:nvPr/>
        </p:nvSpPr>
        <p:spPr>
          <a:xfrm rot="16200000">
            <a:off x="3276480" y="428909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D842742-0802-24E2-FE33-062EF3EE7A72}"/>
              </a:ext>
            </a:extLst>
          </p:cNvPr>
          <p:cNvSpPr/>
          <p:nvPr/>
        </p:nvSpPr>
        <p:spPr>
          <a:xfrm rot="16200000">
            <a:off x="5293192" y="428909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62DA097-4067-616E-F0A6-9EFE667FA4A9}"/>
              </a:ext>
            </a:extLst>
          </p:cNvPr>
          <p:cNvSpPr/>
          <p:nvPr/>
        </p:nvSpPr>
        <p:spPr>
          <a:xfrm rot="16200000">
            <a:off x="7309904" y="428909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002BFF1-299F-4B39-D4E9-431684E26205}"/>
              </a:ext>
            </a:extLst>
          </p:cNvPr>
          <p:cNvSpPr/>
          <p:nvPr/>
        </p:nvSpPr>
        <p:spPr>
          <a:xfrm rot="16200000">
            <a:off x="9326616" y="4289091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7394FFE-26F4-E8FA-9937-46F51286495B}"/>
              </a:ext>
            </a:extLst>
          </p:cNvPr>
          <p:cNvSpPr/>
          <p:nvPr/>
        </p:nvSpPr>
        <p:spPr>
          <a:xfrm rot="16200000">
            <a:off x="11343328" y="428909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94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675E1D-C8D6-0D3C-0CD0-3072E729F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2440E304-E323-7278-D189-566F28BC5E29}"/>
              </a:ext>
            </a:extLst>
          </p:cNvPr>
          <p:cNvSpPr/>
          <p:nvPr/>
        </p:nvSpPr>
        <p:spPr>
          <a:xfrm rot="16200000">
            <a:off x="1259768" y="223631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BD1C8F1-AFB7-0BAD-C630-30D682FAD510}"/>
              </a:ext>
            </a:extLst>
          </p:cNvPr>
          <p:cNvSpPr/>
          <p:nvPr/>
        </p:nvSpPr>
        <p:spPr>
          <a:xfrm rot="16200000">
            <a:off x="3276480" y="2236319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18E146F-3E98-A27B-B30D-EC0F446EFA9A}"/>
              </a:ext>
            </a:extLst>
          </p:cNvPr>
          <p:cNvSpPr/>
          <p:nvPr/>
        </p:nvSpPr>
        <p:spPr>
          <a:xfrm rot="16200000">
            <a:off x="5293192" y="223631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BAF8EB8-F654-0834-80B4-0A293978E4BD}"/>
              </a:ext>
            </a:extLst>
          </p:cNvPr>
          <p:cNvSpPr/>
          <p:nvPr/>
        </p:nvSpPr>
        <p:spPr>
          <a:xfrm rot="16200000">
            <a:off x="7309904" y="2236317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A56F8C9-FCAB-F04C-CF29-A2E48B64D4FA}"/>
              </a:ext>
            </a:extLst>
          </p:cNvPr>
          <p:cNvSpPr/>
          <p:nvPr/>
        </p:nvSpPr>
        <p:spPr>
          <a:xfrm rot="16200000">
            <a:off x="9326616" y="223631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FBFFEDB-94C5-453C-A6F2-8A8379A7924F}"/>
              </a:ext>
            </a:extLst>
          </p:cNvPr>
          <p:cNvSpPr/>
          <p:nvPr/>
        </p:nvSpPr>
        <p:spPr>
          <a:xfrm rot="16200000">
            <a:off x="11343328" y="223631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A5A4AFF-B88D-2E28-E91A-51789642C43A}"/>
              </a:ext>
            </a:extLst>
          </p:cNvPr>
          <p:cNvSpPr/>
          <p:nvPr/>
        </p:nvSpPr>
        <p:spPr>
          <a:xfrm rot="16200000">
            <a:off x="1259769" y="639037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29248D7-8763-C75E-F652-15F12D4B5C28}"/>
              </a:ext>
            </a:extLst>
          </p:cNvPr>
          <p:cNvSpPr/>
          <p:nvPr/>
        </p:nvSpPr>
        <p:spPr>
          <a:xfrm rot="16200000">
            <a:off x="5293193" y="639037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FB73AB9-FC80-7D7D-2547-3EBE57843201}"/>
              </a:ext>
            </a:extLst>
          </p:cNvPr>
          <p:cNvSpPr/>
          <p:nvPr/>
        </p:nvSpPr>
        <p:spPr>
          <a:xfrm rot="16200000">
            <a:off x="7309905" y="639037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D7FC4D6-4B7F-0805-198F-A069428229C6}"/>
              </a:ext>
            </a:extLst>
          </p:cNvPr>
          <p:cNvSpPr/>
          <p:nvPr/>
        </p:nvSpPr>
        <p:spPr>
          <a:xfrm rot="16200000">
            <a:off x="9326617" y="639037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D3596D9-3F49-5091-2F15-9F49BF0C9B50}"/>
              </a:ext>
            </a:extLst>
          </p:cNvPr>
          <p:cNvSpPr/>
          <p:nvPr/>
        </p:nvSpPr>
        <p:spPr>
          <a:xfrm rot="16200000">
            <a:off x="11343329" y="639037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D9AE8FD-97EE-5C6F-66C4-DB87191CB2C3}"/>
              </a:ext>
            </a:extLst>
          </p:cNvPr>
          <p:cNvSpPr/>
          <p:nvPr/>
        </p:nvSpPr>
        <p:spPr>
          <a:xfrm rot="16200000">
            <a:off x="3276481" y="6396481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372E281-2430-43CB-CE05-652B29CF9218}"/>
              </a:ext>
            </a:extLst>
          </p:cNvPr>
          <p:cNvSpPr/>
          <p:nvPr/>
        </p:nvSpPr>
        <p:spPr>
          <a:xfrm rot="16200000">
            <a:off x="1259768" y="428909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5FAEE40-388E-700E-55BC-48C69D323E00}"/>
              </a:ext>
            </a:extLst>
          </p:cNvPr>
          <p:cNvSpPr/>
          <p:nvPr/>
        </p:nvSpPr>
        <p:spPr>
          <a:xfrm rot="16200000">
            <a:off x="3276480" y="428909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7479735-434F-CFC1-F2AE-F7F78703AAFB}"/>
              </a:ext>
            </a:extLst>
          </p:cNvPr>
          <p:cNvSpPr/>
          <p:nvPr/>
        </p:nvSpPr>
        <p:spPr>
          <a:xfrm rot="16200000">
            <a:off x="5293192" y="428909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5E20054-0100-E91E-1CA3-A6F2F5E35370}"/>
              </a:ext>
            </a:extLst>
          </p:cNvPr>
          <p:cNvSpPr/>
          <p:nvPr/>
        </p:nvSpPr>
        <p:spPr>
          <a:xfrm rot="16200000">
            <a:off x="7309904" y="428909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2C38043-29B4-46E3-5D4E-F1C0CE7F387D}"/>
              </a:ext>
            </a:extLst>
          </p:cNvPr>
          <p:cNvSpPr/>
          <p:nvPr/>
        </p:nvSpPr>
        <p:spPr>
          <a:xfrm rot="16200000">
            <a:off x="9326616" y="4289091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E9FE3B0-C561-F231-BAC0-B901D3CF1E86}"/>
              </a:ext>
            </a:extLst>
          </p:cNvPr>
          <p:cNvSpPr/>
          <p:nvPr/>
        </p:nvSpPr>
        <p:spPr>
          <a:xfrm rot="16200000">
            <a:off x="11343328" y="428909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84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DE571F-7D24-2526-2664-D3B27A1D1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3DBCA987-ECE6-8EDD-C838-04AE208C1CAE}"/>
              </a:ext>
            </a:extLst>
          </p:cNvPr>
          <p:cNvSpPr/>
          <p:nvPr/>
        </p:nvSpPr>
        <p:spPr>
          <a:xfrm rot="16200000">
            <a:off x="1259768" y="223631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83279A-50E1-1C91-04D2-1CBAEBCE8940}"/>
              </a:ext>
            </a:extLst>
          </p:cNvPr>
          <p:cNvSpPr/>
          <p:nvPr/>
        </p:nvSpPr>
        <p:spPr>
          <a:xfrm rot="16200000">
            <a:off x="3276480" y="2236319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1A51225-EC5F-997B-94D4-AE293DD646F7}"/>
              </a:ext>
            </a:extLst>
          </p:cNvPr>
          <p:cNvSpPr/>
          <p:nvPr/>
        </p:nvSpPr>
        <p:spPr>
          <a:xfrm rot="16200000">
            <a:off x="5293192" y="223631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55EFD9B-C03C-D5C9-3BB6-86A215F497A9}"/>
              </a:ext>
            </a:extLst>
          </p:cNvPr>
          <p:cNvSpPr/>
          <p:nvPr/>
        </p:nvSpPr>
        <p:spPr>
          <a:xfrm rot="16200000">
            <a:off x="7309904" y="2236317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97DA995-4474-9D51-82A1-4BCA1F7BFD81}"/>
              </a:ext>
            </a:extLst>
          </p:cNvPr>
          <p:cNvSpPr/>
          <p:nvPr/>
        </p:nvSpPr>
        <p:spPr>
          <a:xfrm rot="16200000">
            <a:off x="9326616" y="223631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A2C3658-8DB2-0F16-B7EC-9EE06750B3C4}"/>
              </a:ext>
            </a:extLst>
          </p:cNvPr>
          <p:cNvSpPr/>
          <p:nvPr/>
        </p:nvSpPr>
        <p:spPr>
          <a:xfrm rot="16200000">
            <a:off x="11343328" y="223631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E678C6D-98BA-D030-3BA3-C104CD4809DC}"/>
              </a:ext>
            </a:extLst>
          </p:cNvPr>
          <p:cNvSpPr/>
          <p:nvPr/>
        </p:nvSpPr>
        <p:spPr>
          <a:xfrm rot="16200000">
            <a:off x="1259769" y="639037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19B90CF-4D51-98D8-A50B-CC8AD14F135B}"/>
              </a:ext>
            </a:extLst>
          </p:cNvPr>
          <p:cNvSpPr/>
          <p:nvPr/>
        </p:nvSpPr>
        <p:spPr>
          <a:xfrm rot="16200000">
            <a:off x="5293193" y="639037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E78F637-78E1-5807-1DB1-FFDAECE3C69E}"/>
              </a:ext>
            </a:extLst>
          </p:cNvPr>
          <p:cNvSpPr/>
          <p:nvPr/>
        </p:nvSpPr>
        <p:spPr>
          <a:xfrm rot="16200000">
            <a:off x="7309905" y="639037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84ECDF8-B66E-2F76-DC3E-07A72A757390}"/>
              </a:ext>
            </a:extLst>
          </p:cNvPr>
          <p:cNvSpPr/>
          <p:nvPr/>
        </p:nvSpPr>
        <p:spPr>
          <a:xfrm rot="16200000">
            <a:off x="9326617" y="639037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DE72EEA-BE75-F277-9056-7DCF046B4E3F}"/>
              </a:ext>
            </a:extLst>
          </p:cNvPr>
          <p:cNvSpPr/>
          <p:nvPr/>
        </p:nvSpPr>
        <p:spPr>
          <a:xfrm rot="16200000">
            <a:off x="11343329" y="639037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83AD03B-CAB8-AD12-72A3-1C9D03E363B4}"/>
              </a:ext>
            </a:extLst>
          </p:cNvPr>
          <p:cNvSpPr/>
          <p:nvPr/>
        </p:nvSpPr>
        <p:spPr>
          <a:xfrm rot="16200000">
            <a:off x="3276481" y="6396481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234887C-C741-4033-9550-F61EF8DE029E}"/>
              </a:ext>
            </a:extLst>
          </p:cNvPr>
          <p:cNvSpPr/>
          <p:nvPr/>
        </p:nvSpPr>
        <p:spPr>
          <a:xfrm rot="16200000">
            <a:off x="1259768" y="428909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D1B97D0-4404-9789-70C0-C7D978232D94}"/>
              </a:ext>
            </a:extLst>
          </p:cNvPr>
          <p:cNvSpPr/>
          <p:nvPr/>
        </p:nvSpPr>
        <p:spPr>
          <a:xfrm rot="16200000">
            <a:off x="3276480" y="428909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001C2F6-8CA1-BE98-6255-7CB9B35BA088}"/>
              </a:ext>
            </a:extLst>
          </p:cNvPr>
          <p:cNvSpPr/>
          <p:nvPr/>
        </p:nvSpPr>
        <p:spPr>
          <a:xfrm rot="16200000">
            <a:off x="5293192" y="428909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265FCD0-EBDD-27B9-A953-EDDFC17AC717}"/>
              </a:ext>
            </a:extLst>
          </p:cNvPr>
          <p:cNvSpPr/>
          <p:nvPr/>
        </p:nvSpPr>
        <p:spPr>
          <a:xfrm rot="16200000">
            <a:off x="7309904" y="428909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61FA029-D567-3BF7-14A5-7C3FF1B85196}"/>
              </a:ext>
            </a:extLst>
          </p:cNvPr>
          <p:cNvSpPr/>
          <p:nvPr/>
        </p:nvSpPr>
        <p:spPr>
          <a:xfrm rot="16200000">
            <a:off x="9326616" y="4289091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D4CCD32-640A-0E11-A079-6C655F78D2D8}"/>
              </a:ext>
            </a:extLst>
          </p:cNvPr>
          <p:cNvSpPr/>
          <p:nvPr/>
        </p:nvSpPr>
        <p:spPr>
          <a:xfrm rot="16200000">
            <a:off x="11343328" y="428909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27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B2FE96-F752-AB7C-B955-4730AD893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62014D6D-C033-F9F7-C9F1-1698073EBC60}"/>
              </a:ext>
            </a:extLst>
          </p:cNvPr>
          <p:cNvSpPr/>
          <p:nvPr/>
        </p:nvSpPr>
        <p:spPr>
          <a:xfrm rot="16200000">
            <a:off x="1259768" y="223631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7D4559D-7C35-2635-2BE5-7213D5DEA662}"/>
              </a:ext>
            </a:extLst>
          </p:cNvPr>
          <p:cNvSpPr/>
          <p:nvPr/>
        </p:nvSpPr>
        <p:spPr>
          <a:xfrm rot="16200000">
            <a:off x="3276480" y="2236319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1CADAF3-6428-F748-694B-6AF767A896C1}"/>
              </a:ext>
            </a:extLst>
          </p:cNvPr>
          <p:cNvSpPr/>
          <p:nvPr/>
        </p:nvSpPr>
        <p:spPr>
          <a:xfrm rot="16200000">
            <a:off x="5293192" y="223631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105EE78-F44F-5657-47CF-11E34385266E}"/>
              </a:ext>
            </a:extLst>
          </p:cNvPr>
          <p:cNvSpPr/>
          <p:nvPr/>
        </p:nvSpPr>
        <p:spPr>
          <a:xfrm rot="16200000">
            <a:off x="7309904" y="2236317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BA37E27-2344-B3C9-617D-4D4022FB11F8}"/>
              </a:ext>
            </a:extLst>
          </p:cNvPr>
          <p:cNvSpPr/>
          <p:nvPr/>
        </p:nvSpPr>
        <p:spPr>
          <a:xfrm rot="16200000">
            <a:off x="9326616" y="223631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1F61A80-F9A5-FBF2-C090-25E41E40182C}"/>
              </a:ext>
            </a:extLst>
          </p:cNvPr>
          <p:cNvSpPr/>
          <p:nvPr/>
        </p:nvSpPr>
        <p:spPr>
          <a:xfrm rot="16200000">
            <a:off x="11343328" y="223631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6ECE202-5AC5-F874-7CA6-7E36A477146D}"/>
              </a:ext>
            </a:extLst>
          </p:cNvPr>
          <p:cNvSpPr/>
          <p:nvPr/>
        </p:nvSpPr>
        <p:spPr>
          <a:xfrm rot="16200000">
            <a:off x="1259769" y="639037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9EC125B-CD27-DCCB-0C5F-C950DAFFDB4D}"/>
              </a:ext>
            </a:extLst>
          </p:cNvPr>
          <p:cNvSpPr/>
          <p:nvPr/>
        </p:nvSpPr>
        <p:spPr>
          <a:xfrm rot="16200000">
            <a:off x="5293193" y="639037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458EA05-C87A-DAC5-877A-B27CC09A79BB}"/>
              </a:ext>
            </a:extLst>
          </p:cNvPr>
          <p:cNvSpPr/>
          <p:nvPr/>
        </p:nvSpPr>
        <p:spPr>
          <a:xfrm rot="16200000">
            <a:off x="7309905" y="639037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A70FA6D-D23A-2917-45CC-C93E9947D09C}"/>
              </a:ext>
            </a:extLst>
          </p:cNvPr>
          <p:cNvSpPr/>
          <p:nvPr/>
        </p:nvSpPr>
        <p:spPr>
          <a:xfrm rot="16200000">
            <a:off x="9326617" y="639037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1A4DEF-1F88-D0BC-D71D-8208E97D8AE4}"/>
              </a:ext>
            </a:extLst>
          </p:cNvPr>
          <p:cNvSpPr/>
          <p:nvPr/>
        </p:nvSpPr>
        <p:spPr>
          <a:xfrm rot="16200000">
            <a:off x="11343329" y="639037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2D533D4-7579-6E59-FCE5-5EE7CC7E99FD}"/>
              </a:ext>
            </a:extLst>
          </p:cNvPr>
          <p:cNvSpPr/>
          <p:nvPr/>
        </p:nvSpPr>
        <p:spPr>
          <a:xfrm rot="16200000">
            <a:off x="3276481" y="6396481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89383A3-8422-BCD5-EB30-50522CB929C4}"/>
              </a:ext>
            </a:extLst>
          </p:cNvPr>
          <p:cNvSpPr/>
          <p:nvPr/>
        </p:nvSpPr>
        <p:spPr>
          <a:xfrm rot="16200000">
            <a:off x="1259768" y="428909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883713F-2319-DBBD-3E74-01B02572DB46}"/>
              </a:ext>
            </a:extLst>
          </p:cNvPr>
          <p:cNvSpPr/>
          <p:nvPr/>
        </p:nvSpPr>
        <p:spPr>
          <a:xfrm rot="16200000">
            <a:off x="3276480" y="428909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E99841-3696-960F-6A4C-E800755C8AA7}"/>
              </a:ext>
            </a:extLst>
          </p:cNvPr>
          <p:cNvSpPr/>
          <p:nvPr/>
        </p:nvSpPr>
        <p:spPr>
          <a:xfrm rot="16200000">
            <a:off x="5293192" y="428909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5279861-ED00-C007-3A05-158D629F19CF}"/>
              </a:ext>
            </a:extLst>
          </p:cNvPr>
          <p:cNvSpPr/>
          <p:nvPr/>
        </p:nvSpPr>
        <p:spPr>
          <a:xfrm rot="16200000">
            <a:off x="7309904" y="428909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1B2547C-3B68-89D7-6F93-33AAA97C5B3A}"/>
              </a:ext>
            </a:extLst>
          </p:cNvPr>
          <p:cNvSpPr/>
          <p:nvPr/>
        </p:nvSpPr>
        <p:spPr>
          <a:xfrm rot="16200000">
            <a:off x="9326616" y="4289091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54092F9-C05C-5F7E-55C3-3ED68EDE81CA}"/>
              </a:ext>
            </a:extLst>
          </p:cNvPr>
          <p:cNvSpPr/>
          <p:nvPr/>
        </p:nvSpPr>
        <p:spPr>
          <a:xfrm rot="16200000">
            <a:off x="11343328" y="428909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766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DF9829-7A3A-573F-B223-88ADC905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0E3C46B8-7662-F280-0085-B10504DAFA0D}"/>
              </a:ext>
            </a:extLst>
          </p:cNvPr>
          <p:cNvSpPr/>
          <p:nvPr/>
        </p:nvSpPr>
        <p:spPr>
          <a:xfrm rot="16200000">
            <a:off x="1259768" y="223631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B50F130-C955-FFD1-91CE-661D2297B2EC}"/>
              </a:ext>
            </a:extLst>
          </p:cNvPr>
          <p:cNvSpPr/>
          <p:nvPr/>
        </p:nvSpPr>
        <p:spPr>
          <a:xfrm rot="16200000">
            <a:off x="3276480" y="2236319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314D451-EB7D-2E3D-2138-277893FD9E2B}"/>
              </a:ext>
            </a:extLst>
          </p:cNvPr>
          <p:cNvSpPr/>
          <p:nvPr/>
        </p:nvSpPr>
        <p:spPr>
          <a:xfrm rot="16200000">
            <a:off x="5293192" y="223631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8B3DE35-1238-9A17-862C-DCB66FA50C35}"/>
              </a:ext>
            </a:extLst>
          </p:cNvPr>
          <p:cNvSpPr/>
          <p:nvPr/>
        </p:nvSpPr>
        <p:spPr>
          <a:xfrm rot="16200000">
            <a:off x="7309904" y="2236317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58AB133-62BB-6653-A611-08EDA4CB4627}"/>
              </a:ext>
            </a:extLst>
          </p:cNvPr>
          <p:cNvSpPr/>
          <p:nvPr/>
        </p:nvSpPr>
        <p:spPr>
          <a:xfrm rot="16200000">
            <a:off x="9326616" y="223631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48974A3-C974-A678-D82D-067E2EF820A8}"/>
              </a:ext>
            </a:extLst>
          </p:cNvPr>
          <p:cNvSpPr/>
          <p:nvPr/>
        </p:nvSpPr>
        <p:spPr>
          <a:xfrm rot="16200000">
            <a:off x="11343328" y="223631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23BE9BA-C2D8-D4B3-E560-7EC61A588ACD}"/>
              </a:ext>
            </a:extLst>
          </p:cNvPr>
          <p:cNvSpPr/>
          <p:nvPr/>
        </p:nvSpPr>
        <p:spPr>
          <a:xfrm rot="16200000">
            <a:off x="1259769" y="639037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B20F933-54A6-CD4C-623E-EC93652BEB14}"/>
              </a:ext>
            </a:extLst>
          </p:cNvPr>
          <p:cNvSpPr/>
          <p:nvPr/>
        </p:nvSpPr>
        <p:spPr>
          <a:xfrm rot="16200000">
            <a:off x="5293193" y="639037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193E438-A9C4-70B5-F1A6-E5609F054A56}"/>
              </a:ext>
            </a:extLst>
          </p:cNvPr>
          <p:cNvSpPr/>
          <p:nvPr/>
        </p:nvSpPr>
        <p:spPr>
          <a:xfrm rot="16200000">
            <a:off x="7309905" y="639037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8CDF8D5-1698-1ED8-510E-5A59D0AA5503}"/>
              </a:ext>
            </a:extLst>
          </p:cNvPr>
          <p:cNvSpPr/>
          <p:nvPr/>
        </p:nvSpPr>
        <p:spPr>
          <a:xfrm rot="16200000">
            <a:off x="9326617" y="639037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91886FB-FC8A-CD71-2ABF-7ABC32D5F2D5}"/>
              </a:ext>
            </a:extLst>
          </p:cNvPr>
          <p:cNvSpPr/>
          <p:nvPr/>
        </p:nvSpPr>
        <p:spPr>
          <a:xfrm rot="16200000">
            <a:off x="11343329" y="639037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F6A54ED-BE3C-F5F2-BB6C-4EAB59B1818C}"/>
              </a:ext>
            </a:extLst>
          </p:cNvPr>
          <p:cNvSpPr/>
          <p:nvPr/>
        </p:nvSpPr>
        <p:spPr>
          <a:xfrm rot="16200000">
            <a:off x="3276481" y="6396481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336F8E8-F40D-343E-8837-AE97504E6C3A}"/>
              </a:ext>
            </a:extLst>
          </p:cNvPr>
          <p:cNvSpPr/>
          <p:nvPr/>
        </p:nvSpPr>
        <p:spPr>
          <a:xfrm rot="16200000">
            <a:off x="1259768" y="428909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83AA1B7-EBC7-DCD9-41A5-24C3E33CC97E}"/>
              </a:ext>
            </a:extLst>
          </p:cNvPr>
          <p:cNvSpPr/>
          <p:nvPr/>
        </p:nvSpPr>
        <p:spPr>
          <a:xfrm rot="16200000">
            <a:off x="3276480" y="428909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F177EB1-4ABC-7AB6-E9ED-3904207AEA3E}"/>
              </a:ext>
            </a:extLst>
          </p:cNvPr>
          <p:cNvSpPr/>
          <p:nvPr/>
        </p:nvSpPr>
        <p:spPr>
          <a:xfrm rot="16200000">
            <a:off x="5293192" y="428909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6052864-833F-92E3-A105-61247429CA9D}"/>
              </a:ext>
            </a:extLst>
          </p:cNvPr>
          <p:cNvSpPr/>
          <p:nvPr/>
        </p:nvSpPr>
        <p:spPr>
          <a:xfrm rot="16200000">
            <a:off x="7309904" y="428909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35B423B-AED4-3243-B8B7-0B103C337987}"/>
              </a:ext>
            </a:extLst>
          </p:cNvPr>
          <p:cNvSpPr/>
          <p:nvPr/>
        </p:nvSpPr>
        <p:spPr>
          <a:xfrm rot="16200000">
            <a:off x="9326616" y="4289091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1CE65D5-AE91-BC0C-5171-8B128580EF85}"/>
              </a:ext>
            </a:extLst>
          </p:cNvPr>
          <p:cNvSpPr/>
          <p:nvPr/>
        </p:nvSpPr>
        <p:spPr>
          <a:xfrm rot="16200000">
            <a:off x="11343328" y="428909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25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EE3A4-09CB-DA4C-3B72-A7D29AE5B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18988884-797C-B670-A640-5036F0E2D3B7}"/>
              </a:ext>
            </a:extLst>
          </p:cNvPr>
          <p:cNvSpPr/>
          <p:nvPr/>
        </p:nvSpPr>
        <p:spPr>
          <a:xfrm rot="16200000">
            <a:off x="1259768" y="223631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8E64835-8C7E-064A-7F02-1E561C6C6AC5}"/>
              </a:ext>
            </a:extLst>
          </p:cNvPr>
          <p:cNvSpPr/>
          <p:nvPr/>
        </p:nvSpPr>
        <p:spPr>
          <a:xfrm rot="16200000">
            <a:off x="3276480" y="2236319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C2194F5-4B11-57CA-1ACC-356F1E7762F1}"/>
              </a:ext>
            </a:extLst>
          </p:cNvPr>
          <p:cNvSpPr/>
          <p:nvPr/>
        </p:nvSpPr>
        <p:spPr>
          <a:xfrm rot="16200000">
            <a:off x="5293192" y="223631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1864168-4794-0B04-1C20-4F945CADC83B}"/>
              </a:ext>
            </a:extLst>
          </p:cNvPr>
          <p:cNvSpPr/>
          <p:nvPr/>
        </p:nvSpPr>
        <p:spPr>
          <a:xfrm rot="16200000">
            <a:off x="7309904" y="2236317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B19BB63-1303-42A3-2A58-5956DDD77A5B}"/>
              </a:ext>
            </a:extLst>
          </p:cNvPr>
          <p:cNvSpPr/>
          <p:nvPr/>
        </p:nvSpPr>
        <p:spPr>
          <a:xfrm rot="16200000">
            <a:off x="9326616" y="223631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B0F55C3-59E8-8FD3-D69D-67DFDE8BA652}"/>
              </a:ext>
            </a:extLst>
          </p:cNvPr>
          <p:cNvSpPr/>
          <p:nvPr/>
        </p:nvSpPr>
        <p:spPr>
          <a:xfrm rot="16200000">
            <a:off x="11343328" y="223631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8469BD6-FA4B-D25F-C4CB-7BEDC2BA9B52}"/>
              </a:ext>
            </a:extLst>
          </p:cNvPr>
          <p:cNvSpPr/>
          <p:nvPr/>
        </p:nvSpPr>
        <p:spPr>
          <a:xfrm rot="16200000">
            <a:off x="1259769" y="639037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9206BB0-D8B8-4E41-B5E7-7305920E0F57}"/>
              </a:ext>
            </a:extLst>
          </p:cNvPr>
          <p:cNvSpPr/>
          <p:nvPr/>
        </p:nvSpPr>
        <p:spPr>
          <a:xfrm rot="16200000">
            <a:off x="5293193" y="639037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6234995-22AB-7F40-9614-A0E189FCA7B3}"/>
              </a:ext>
            </a:extLst>
          </p:cNvPr>
          <p:cNvSpPr/>
          <p:nvPr/>
        </p:nvSpPr>
        <p:spPr>
          <a:xfrm rot="16200000">
            <a:off x="7309905" y="639037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666BBE5-6525-4B69-A013-2582EB6872C5}"/>
              </a:ext>
            </a:extLst>
          </p:cNvPr>
          <p:cNvSpPr/>
          <p:nvPr/>
        </p:nvSpPr>
        <p:spPr>
          <a:xfrm rot="16200000">
            <a:off x="9326617" y="639037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7C2DF17-7F5A-7D01-123C-A783AD2AD683}"/>
              </a:ext>
            </a:extLst>
          </p:cNvPr>
          <p:cNvSpPr/>
          <p:nvPr/>
        </p:nvSpPr>
        <p:spPr>
          <a:xfrm rot="16200000">
            <a:off x="11343329" y="639037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8D89B25-A714-10A7-7D0D-ACB139EA6B87}"/>
              </a:ext>
            </a:extLst>
          </p:cNvPr>
          <p:cNvSpPr/>
          <p:nvPr/>
        </p:nvSpPr>
        <p:spPr>
          <a:xfrm rot="16200000">
            <a:off x="3276481" y="6396481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2753BA4-E123-A550-5C28-9A1D6F258FB4}"/>
              </a:ext>
            </a:extLst>
          </p:cNvPr>
          <p:cNvSpPr/>
          <p:nvPr/>
        </p:nvSpPr>
        <p:spPr>
          <a:xfrm rot="16200000">
            <a:off x="1259768" y="428909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C92169C-754C-B197-4101-6BCD1AAF7D8A}"/>
              </a:ext>
            </a:extLst>
          </p:cNvPr>
          <p:cNvSpPr/>
          <p:nvPr/>
        </p:nvSpPr>
        <p:spPr>
          <a:xfrm rot="16200000">
            <a:off x="3276480" y="428909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784FB5A-093D-68FD-96DF-AA1EDD1A6A0C}"/>
              </a:ext>
            </a:extLst>
          </p:cNvPr>
          <p:cNvSpPr/>
          <p:nvPr/>
        </p:nvSpPr>
        <p:spPr>
          <a:xfrm rot="16200000">
            <a:off x="5293192" y="428909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442886D-0685-B0F8-AC6C-90799FD10247}"/>
              </a:ext>
            </a:extLst>
          </p:cNvPr>
          <p:cNvSpPr/>
          <p:nvPr/>
        </p:nvSpPr>
        <p:spPr>
          <a:xfrm rot="16200000">
            <a:off x="7309904" y="428909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71F63B5-891D-6F6C-AF54-4A13949FAEC0}"/>
              </a:ext>
            </a:extLst>
          </p:cNvPr>
          <p:cNvSpPr/>
          <p:nvPr/>
        </p:nvSpPr>
        <p:spPr>
          <a:xfrm rot="16200000">
            <a:off x="9326616" y="4289091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FFF63DB-F42C-BF1E-4A83-6BE78571D201}"/>
              </a:ext>
            </a:extLst>
          </p:cNvPr>
          <p:cNvSpPr/>
          <p:nvPr/>
        </p:nvSpPr>
        <p:spPr>
          <a:xfrm rot="16200000">
            <a:off x="11343328" y="428909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54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394320-0989-C5C3-1485-6445D2904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7288B575-09FC-1E2C-CE42-DB3A41D67BCC}"/>
              </a:ext>
            </a:extLst>
          </p:cNvPr>
          <p:cNvSpPr/>
          <p:nvPr/>
        </p:nvSpPr>
        <p:spPr>
          <a:xfrm rot="16200000">
            <a:off x="1259768" y="223631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36D0427-E92E-3454-0884-D83FDE2CA3F9}"/>
              </a:ext>
            </a:extLst>
          </p:cNvPr>
          <p:cNvSpPr/>
          <p:nvPr/>
        </p:nvSpPr>
        <p:spPr>
          <a:xfrm rot="16200000">
            <a:off x="3276480" y="2236319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DBACC37-097F-C099-FE3F-9D17A54F415B}"/>
              </a:ext>
            </a:extLst>
          </p:cNvPr>
          <p:cNvSpPr/>
          <p:nvPr/>
        </p:nvSpPr>
        <p:spPr>
          <a:xfrm rot="16200000">
            <a:off x="5293192" y="223631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7F4992F-3380-69CB-B612-EE459EC8D4FA}"/>
              </a:ext>
            </a:extLst>
          </p:cNvPr>
          <p:cNvSpPr/>
          <p:nvPr/>
        </p:nvSpPr>
        <p:spPr>
          <a:xfrm rot="16200000">
            <a:off x="7309904" y="2236317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69EF4C3-9D3D-92C9-5EB0-B80458DD4218}"/>
              </a:ext>
            </a:extLst>
          </p:cNvPr>
          <p:cNvSpPr/>
          <p:nvPr/>
        </p:nvSpPr>
        <p:spPr>
          <a:xfrm rot="16200000">
            <a:off x="9326616" y="223631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6C12BC5-8840-998F-BFA9-BC76E826817E}"/>
              </a:ext>
            </a:extLst>
          </p:cNvPr>
          <p:cNvSpPr/>
          <p:nvPr/>
        </p:nvSpPr>
        <p:spPr>
          <a:xfrm rot="16200000">
            <a:off x="11343328" y="223631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5701063-74E9-9040-2689-4D7383F48CC5}"/>
              </a:ext>
            </a:extLst>
          </p:cNvPr>
          <p:cNvSpPr/>
          <p:nvPr/>
        </p:nvSpPr>
        <p:spPr>
          <a:xfrm rot="16200000">
            <a:off x="1259769" y="639037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2663317-9E97-6351-1718-ACB696E5ED6A}"/>
              </a:ext>
            </a:extLst>
          </p:cNvPr>
          <p:cNvSpPr/>
          <p:nvPr/>
        </p:nvSpPr>
        <p:spPr>
          <a:xfrm rot="16200000">
            <a:off x="5293193" y="639037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C994BBE-4CEB-A055-F8CC-8B0A645A866C}"/>
              </a:ext>
            </a:extLst>
          </p:cNvPr>
          <p:cNvSpPr/>
          <p:nvPr/>
        </p:nvSpPr>
        <p:spPr>
          <a:xfrm rot="16200000">
            <a:off x="7309905" y="639037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D862FC8-37A9-E82C-AD4C-2C91CCF0287E}"/>
              </a:ext>
            </a:extLst>
          </p:cNvPr>
          <p:cNvSpPr/>
          <p:nvPr/>
        </p:nvSpPr>
        <p:spPr>
          <a:xfrm rot="16200000">
            <a:off x="9326617" y="639037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B6B91F5-6F86-07B5-1156-805CFEC1EB6A}"/>
              </a:ext>
            </a:extLst>
          </p:cNvPr>
          <p:cNvSpPr/>
          <p:nvPr/>
        </p:nvSpPr>
        <p:spPr>
          <a:xfrm rot="16200000">
            <a:off x="11343329" y="639037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EE244F2-7664-3F57-DB3C-6F6728344E38}"/>
              </a:ext>
            </a:extLst>
          </p:cNvPr>
          <p:cNvSpPr/>
          <p:nvPr/>
        </p:nvSpPr>
        <p:spPr>
          <a:xfrm rot="16200000">
            <a:off x="3276481" y="6396481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08E793F-E204-AE36-B193-5BFA11179273}"/>
              </a:ext>
            </a:extLst>
          </p:cNvPr>
          <p:cNvSpPr/>
          <p:nvPr/>
        </p:nvSpPr>
        <p:spPr>
          <a:xfrm rot="16200000">
            <a:off x="1259768" y="428909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912676C-3C86-1D63-5BFD-73B183A2D502}"/>
              </a:ext>
            </a:extLst>
          </p:cNvPr>
          <p:cNvSpPr/>
          <p:nvPr/>
        </p:nvSpPr>
        <p:spPr>
          <a:xfrm rot="16200000">
            <a:off x="3276480" y="428909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AF87712-360F-DE73-28FA-814064E52AAD}"/>
              </a:ext>
            </a:extLst>
          </p:cNvPr>
          <p:cNvSpPr/>
          <p:nvPr/>
        </p:nvSpPr>
        <p:spPr>
          <a:xfrm rot="16200000">
            <a:off x="5293192" y="428909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B6ECA82-B57A-8F45-9122-5FA8A6790172}"/>
              </a:ext>
            </a:extLst>
          </p:cNvPr>
          <p:cNvSpPr/>
          <p:nvPr/>
        </p:nvSpPr>
        <p:spPr>
          <a:xfrm rot="16200000">
            <a:off x="7309904" y="428909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6EC5235-4E4F-71BD-573E-594E8A15E092}"/>
              </a:ext>
            </a:extLst>
          </p:cNvPr>
          <p:cNvSpPr/>
          <p:nvPr/>
        </p:nvSpPr>
        <p:spPr>
          <a:xfrm rot="16200000">
            <a:off x="9326616" y="4289091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B32B0A3-5C54-ED08-7100-2662DCF8D835}"/>
              </a:ext>
            </a:extLst>
          </p:cNvPr>
          <p:cNvSpPr/>
          <p:nvPr/>
        </p:nvSpPr>
        <p:spPr>
          <a:xfrm rot="16200000">
            <a:off x="11343328" y="428909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4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6CB44E-C866-621E-5EC5-A2AE59F02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0E8B65A6-EA82-8666-0D31-D644CAB00D8A}"/>
              </a:ext>
            </a:extLst>
          </p:cNvPr>
          <p:cNvSpPr/>
          <p:nvPr/>
        </p:nvSpPr>
        <p:spPr>
          <a:xfrm rot="16200000">
            <a:off x="1259768" y="223631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D2D53B3-7219-8036-76FB-A15A723B8A08}"/>
              </a:ext>
            </a:extLst>
          </p:cNvPr>
          <p:cNvSpPr/>
          <p:nvPr/>
        </p:nvSpPr>
        <p:spPr>
          <a:xfrm rot="16200000">
            <a:off x="3276480" y="2236319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67AB08E-BACC-36B6-0C4F-E203D335FD96}"/>
              </a:ext>
            </a:extLst>
          </p:cNvPr>
          <p:cNvSpPr/>
          <p:nvPr/>
        </p:nvSpPr>
        <p:spPr>
          <a:xfrm rot="16200000">
            <a:off x="5293192" y="223631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9697BC2-67A1-236A-C19F-3775413A4A91}"/>
              </a:ext>
            </a:extLst>
          </p:cNvPr>
          <p:cNvSpPr/>
          <p:nvPr/>
        </p:nvSpPr>
        <p:spPr>
          <a:xfrm rot="16200000">
            <a:off x="7309904" y="2236317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8F13328-8B97-EAAB-2FE8-4A3299E8B1D5}"/>
              </a:ext>
            </a:extLst>
          </p:cNvPr>
          <p:cNvSpPr/>
          <p:nvPr/>
        </p:nvSpPr>
        <p:spPr>
          <a:xfrm rot="16200000">
            <a:off x="9326616" y="223631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C61A043-C5CA-4CD2-8EF4-B28273607425}"/>
              </a:ext>
            </a:extLst>
          </p:cNvPr>
          <p:cNvSpPr/>
          <p:nvPr/>
        </p:nvSpPr>
        <p:spPr>
          <a:xfrm rot="16200000">
            <a:off x="11343328" y="223631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A24E71D-46D5-CA65-17D2-DF23E56B1A37}"/>
              </a:ext>
            </a:extLst>
          </p:cNvPr>
          <p:cNvSpPr/>
          <p:nvPr/>
        </p:nvSpPr>
        <p:spPr>
          <a:xfrm rot="16200000">
            <a:off x="1259769" y="639037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F3359E9-181B-CAAA-EBA4-306CBBA58747}"/>
              </a:ext>
            </a:extLst>
          </p:cNvPr>
          <p:cNvSpPr/>
          <p:nvPr/>
        </p:nvSpPr>
        <p:spPr>
          <a:xfrm rot="16200000">
            <a:off x="5293193" y="639037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C3F5BE9-316C-144A-35C1-F0F94ADC76AA}"/>
              </a:ext>
            </a:extLst>
          </p:cNvPr>
          <p:cNvSpPr/>
          <p:nvPr/>
        </p:nvSpPr>
        <p:spPr>
          <a:xfrm rot="16200000">
            <a:off x="7309905" y="639037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8C11216-5637-18F8-2DA7-B574122B9525}"/>
              </a:ext>
            </a:extLst>
          </p:cNvPr>
          <p:cNvSpPr/>
          <p:nvPr/>
        </p:nvSpPr>
        <p:spPr>
          <a:xfrm rot="16200000">
            <a:off x="9326617" y="639037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142A96F-403F-81D7-1F20-C1FD1E3D7C9A}"/>
              </a:ext>
            </a:extLst>
          </p:cNvPr>
          <p:cNvSpPr/>
          <p:nvPr/>
        </p:nvSpPr>
        <p:spPr>
          <a:xfrm rot="16200000">
            <a:off x="11343329" y="639037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DCC00CC-155A-3084-8500-D635BAFC4C54}"/>
              </a:ext>
            </a:extLst>
          </p:cNvPr>
          <p:cNvSpPr/>
          <p:nvPr/>
        </p:nvSpPr>
        <p:spPr>
          <a:xfrm rot="16200000">
            <a:off x="3276481" y="6396481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48534D1-AFCB-04F1-C40D-EECBBB45A099}"/>
              </a:ext>
            </a:extLst>
          </p:cNvPr>
          <p:cNvSpPr/>
          <p:nvPr/>
        </p:nvSpPr>
        <p:spPr>
          <a:xfrm rot="16200000">
            <a:off x="1259768" y="428909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6205912-ECBE-DC7D-E40D-D7274A52CF8F}"/>
              </a:ext>
            </a:extLst>
          </p:cNvPr>
          <p:cNvSpPr/>
          <p:nvPr/>
        </p:nvSpPr>
        <p:spPr>
          <a:xfrm rot="16200000">
            <a:off x="3276480" y="428909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7EE449D-810B-3382-1B92-2271559CC468}"/>
              </a:ext>
            </a:extLst>
          </p:cNvPr>
          <p:cNvSpPr/>
          <p:nvPr/>
        </p:nvSpPr>
        <p:spPr>
          <a:xfrm rot="16200000">
            <a:off x="5293192" y="428909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B199986-B1C4-36F2-4D4C-EE4305E3E96B}"/>
              </a:ext>
            </a:extLst>
          </p:cNvPr>
          <p:cNvSpPr/>
          <p:nvPr/>
        </p:nvSpPr>
        <p:spPr>
          <a:xfrm rot="16200000">
            <a:off x="7309904" y="428909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C8A1212-9250-621C-4876-5DCA4279AECF}"/>
              </a:ext>
            </a:extLst>
          </p:cNvPr>
          <p:cNvSpPr/>
          <p:nvPr/>
        </p:nvSpPr>
        <p:spPr>
          <a:xfrm rot="16200000">
            <a:off x="9326616" y="4289091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06EC899-574E-AC45-4F22-DC3EBC27A674}"/>
              </a:ext>
            </a:extLst>
          </p:cNvPr>
          <p:cNvSpPr/>
          <p:nvPr/>
        </p:nvSpPr>
        <p:spPr>
          <a:xfrm rot="16200000">
            <a:off x="11343328" y="428909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91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446F49-56AF-7664-9DC9-05B668294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BDCB9335-376A-C541-7A69-1D47E780375B}"/>
              </a:ext>
            </a:extLst>
          </p:cNvPr>
          <p:cNvSpPr/>
          <p:nvPr/>
        </p:nvSpPr>
        <p:spPr>
          <a:xfrm rot="16200000">
            <a:off x="1259768" y="223631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AADEC00-80F7-57B0-A44F-F549DE334DC4}"/>
              </a:ext>
            </a:extLst>
          </p:cNvPr>
          <p:cNvSpPr/>
          <p:nvPr/>
        </p:nvSpPr>
        <p:spPr>
          <a:xfrm rot="16200000">
            <a:off x="3276480" y="2236319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5BB05FC-CBA5-5A95-778D-CCC20FB63FF8}"/>
              </a:ext>
            </a:extLst>
          </p:cNvPr>
          <p:cNvSpPr/>
          <p:nvPr/>
        </p:nvSpPr>
        <p:spPr>
          <a:xfrm rot="16200000">
            <a:off x="5293192" y="2236318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C77BA60-1CD5-1013-F8FE-95B71EF46BF8}"/>
              </a:ext>
            </a:extLst>
          </p:cNvPr>
          <p:cNvSpPr/>
          <p:nvPr/>
        </p:nvSpPr>
        <p:spPr>
          <a:xfrm rot="16200000">
            <a:off x="7309904" y="2236317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BFD3541-1D34-C2EF-7143-8B8D0E516B6C}"/>
              </a:ext>
            </a:extLst>
          </p:cNvPr>
          <p:cNvSpPr/>
          <p:nvPr/>
        </p:nvSpPr>
        <p:spPr>
          <a:xfrm rot="16200000">
            <a:off x="9326616" y="2236316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5B7266A-472C-4A1D-4140-E44E6882F00D}"/>
              </a:ext>
            </a:extLst>
          </p:cNvPr>
          <p:cNvSpPr/>
          <p:nvPr/>
        </p:nvSpPr>
        <p:spPr>
          <a:xfrm rot="16200000">
            <a:off x="11343328" y="2236315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54E36ED-5176-16F3-6CA6-76BA51141859}"/>
              </a:ext>
            </a:extLst>
          </p:cNvPr>
          <p:cNvSpPr/>
          <p:nvPr/>
        </p:nvSpPr>
        <p:spPr>
          <a:xfrm rot="16200000">
            <a:off x="1259768" y="428909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2474F2B-98D1-AD0D-96E7-18D27C00A605}"/>
              </a:ext>
            </a:extLst>
          </p:cNvPr>
          <p:cNvSpPr/>
          <p:nvPr/>
        </p:nvSpPr>
        <p:spPr>
          <a:xfrm rot="16200000">
            <a:off x="3276480" y="4289094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7BB1174-681F-97C0-96D6-841C190F9941}"/>
              </a:ext>
            </a:extLst>
          </p:cNvPr>
          <p:cNvSpPr/>
          <p:nvPr/>
        </p:nvSpPr>
        <p:spPr>
          <a:xfrm rot="16200000">
            <a:off x="5293192" y="4289093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EE92F84-098E-9A0D-9C16-3C2865901E29}"/>
              </a:ext>
            </a:extLst>
          </p:cNvPr>
          <p:cNvSpPr/>
          <p:nvPr/>
        </p:nvSpPr>
        <p:spPr>
          <a:xfrm rot="16200000">
            <a:off x="7309904" y="4289092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C776997-4F15-6BB4-B67A-2BCCCE2F8B0F}"/>
              </a:ext>
            </a:extLst>
          </p:cNvPr>
          <p:cNvSpPr/>
          <p:nvPr/>
        </p:nvSpPr>
        <p:spPr>
          <a:xfrm rot="16200000">
            <a:off x="9326616" y="4289091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8F9F2AD-2A40-F8D1-6599-7158A01408DC}"/>
              </a:ext>
            </a:extLst>
          </p:cNvPr>
          <p:cNvSpPr/>
          <p:nvPr/>
        </p:nvSpPr>
        <p:spPr>
          <a:xfrm rot="16200000">
            <a:off x="11343328" y="4289090"/>
            <a:ext cx="115410" cy="16867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17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2A10-8D9E-71C8-805B-CF5ACBC65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8835" y="1140292"/>
            <a:ext cx="9314329" cy="2387600"/>
          </a:xfrm>
        </p:spPr>
        <p:txBody>
          <a:bodyPr/>
          <a:lstStyle/>
          <a:p>
            <a:r>
              <a:rPr lang="en-US" dirty="0"/>
              <a:t>Llama2-7b attention O matrix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DCD61-6F88-D049-7C42-40B1E0A91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4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24D99A-E6A7-BEB0-253C-03B2E3AFC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7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FC0D6-A9D1-E705-FBDB-72235FAD0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17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2E2A21-C594-3C2D-DCE7-CAAC8BE3D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37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B698F4-AB17-8380-B821-9DA5A4316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22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7DB14-5D3E-FE7E-C82A-D030A839A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45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536130-07BE-CE1D-97E7-4E7F3026E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33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FE9BE6-CEA5-2259-494B-C5BC6EDFD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79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751040-7F2B-2FAB-FA01-3B7F74C08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55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4EE67C-7756-E30D-A2F2-FDF19A193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533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D3C326-1AD5-A65D-D49D-15F0E82C0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61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5AFB2-9688-EE7C-CE78-4279122C3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45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3492D0-B9E9-784C-25DD-B8CD67C53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591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359C6E-22E8-11FD-654C-C3DC4D869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681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2A10-8D9E-71C8-805B-CF5ACBC65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8835" y="1140292"/>
            <a:ext cx="9314329" cy="2387600"/>
          </a:xfrm>
        </p:spPr>
        <p:txBody>
          <a:bodyPr/>
          <a:lstStyle/>
          <a:p>
            <a:r>
              <a:rPr lang="en-US" dirty="0"/>
              <a:t>Llama2-7b MLP Gate matrix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DCD61-6F88-D049-7C42-40B1E0A91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36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534880-1587-B1AF-FDC3-22B7FC90B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65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11AB5B-E7BD-AD5F-F0B4-6C782CF61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346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F7B945-2004-DF66-9479-AED56B394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043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4CB15F-ABE5-047E-5C10-7217432B8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729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E521F3-6F3B-86AD-4F8A-DBD83CF3A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03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1C33C7-E100-A813-4B1F-8170DD357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2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F6C553-A620-A726-08C8-73D968DF7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067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1A91F-BCF2-9463-6101-9B0744FA0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92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F1ECD3-BBA0-1249-3F5D-193AE5D97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187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107087-F3A7-5EDC-E903-95BF2A3B4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15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D54E58-E315-9D5B-FE76-929550A49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810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8E630-568A-307B-7B78-CD2A1DCD1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389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99B131-0E24-A0EC-6801-261D599E0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453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773AB7-C5B0-87F9-DF0A-1D3E2D944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61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FED22D-67E4-64DC-150F-8DE326C2B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117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2080C-4F70-C571-02A5-B203D5DC3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249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3D3FD6-7CC1-2459-299D-F22E9B6FA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500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2A10-8D9E-71C8-805B-CF5ACBC65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8835" y="1140292"/>
            <a:ext cx="9314329" cy="2387600"/>
          </a:xfrm>
        </p:spPr>
        <p:txBody>
          <a:bodyPr/>
          <a:lstStyle/>
          <a:p>
            <a:r>
              <a:rPr lang="en-US" dirty="0"/>
              <a:t>Llama2-7b MLP Up matrix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DCD61-6F88-D049-7C42-40B1E0A91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19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6F77AF-E6AC-3440-7ECF-68875AEF8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2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0DACF8-D2F0-E4EE-F3BF-E33D3730E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719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255B7E-C2E0-B638-6E33-87F9E96DF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429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F0C75-8131-8909-56BC-1D76865C8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103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A5F82-3880-49D6-58DF-D96A6237A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623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FB8FB-A9E8-CBD8-E66A-616E7FC5B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83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C9CFE3-A360-4C45-6925-D46844C70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130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565E40-6AF3-AF75-447F-FE53E621C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428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C9D50B-EB55-5C0F-D2BB-7560C546F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018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E28D92-7F17-42B0-7C9B-18DF3ACFC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065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EBCA2-7550-AE68-4336-BFE8DE1C9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734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30679-BCDE-5D63-E32C-4CDF3AF7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17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F98478-830B-5ED6-5354-6E722E185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195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A4EB1C-EA58-4736-7042-3F99C2D5F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160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DA39B5-9333-AE41-528D-DF10903EE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904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34236C-7E3F-4AF9-6AC4-105B0BDDF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224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A2DE61-F5A1-397E-279C-C4462CCC4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924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D3D654-1945-98E8-C77B-5CD832CA5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866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2A10-8D9E-71C8-805B-CF5ACBC65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8835" y="1140292"/>
            <a:ext cx="9314329" cy="2387600"/>
          </a:xfrm>
        </p:spPr>
        <p:txBody>
          <a:bodyPr/>
          <a:lstStyle/>
          <a:p>
            <a:r>
              <a:rPr lang="en-US" dirty="0"/>
              <a:t>Llama2-7b MLP Down matrix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DCD61-6F88-D049-7C42-40B1E0A91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250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BF1604-B89F-30C9-5652-88BF30812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642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5029A-B54A-4A06-8BC4-163CB4B8B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607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39B6C5-0917-4619-9CF4-D9D014E19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915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220ED7-C1A9-E88B-06C4-DF126396A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58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E082A-7A73-38A7-097E-EAB32A097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82"/>
            <a:ext cx="12192000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289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422A8-2847-9F41-DE8E-3AD27A3B8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536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1471D9-FEE9-FDC3-C4B7-AE4F78A14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409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CB09A3-4476-1DED-4EFD-E0504CF15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571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C06F0-807D-93D6-4BE2-E7C7C8195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749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9AD951-2325-F843-0872-9E0A62B45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128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3A6963-F9F8-DC1E-3DF8-E65BF9E8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228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4BF21-953D-D06C-3647-BB71BF9F9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862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4109B4-0750-569C-FAB8-8F2064CE1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172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42A308-B7C1-15EE-CBA5-7061E1EA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439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62A1A0-9649-A439-B880-43E93D1E5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70"/>
            <a:ext cx="12192000" cy="658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89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56</Words>
  <Application>Microsoft Office PowerPoint</Application>
  <PresentationFormat>Widescreen</PresentationFormat>
  <Paragraphs>9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5" baseType="lpstr">
      <vt:lpstr>Arial</vt:lpstr>
      <vt:lpstr>Calibri</vt:lpstr>
      <vt:lpstr>Calibri Light</vt:lpstr>
      <vt:lpstr>Office Theme</vt:lpstr>
      <vt:lpstr>Supplementary Figure 1A</vt:lpstr>
      <vt:lpstr>Llama2-7b attention K matrix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Llama2-7b attention Q matrix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Llama2-7b attention V matrix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Llama2-7b attention O matrix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Llama2-7b MLP Gate matrix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Llama2-7b MLP Up matrix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Llama2-7b MLP Down matrix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Yue Hu</dc:creator>
  <cp:lastModifiedBy>Yue Hu</cp:lastModifiedBy>
  <cp:revision>8</cp:revision>
  <dcterms:created xsi:type="dcterms:W3CDTF">2024-06-20T18:09:46Z</dcterms:created>
  <dcterms:modified xsi:type="dcterms:W3CDTF">2024-07-07T00:07:30Z</dcterms:modified>
</cp:coreProperties>
</file>